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7" r:id="rId9"/>
    <p:sldId id="268" r:id="rId10"/>
    <p:sldId id="284" r:id="rId11"/>
    <p:sldId id="269" r:id="rId12"/>
    <p:sldId id="270" r:id="rId13"/>
    <p:sldId id="271" r:id="rId14"/>
    <p:sldId id="272" r:id="rId15"/>
    <p:sldId id="273" r:id="rId16"/>
    <p:sldId id="274" r:id="rId17"/>
    <p:sldId id="292" r:id="rId18"/>
    <p:sldId id="275" r:id="rId19"/>
    <p:sldId id="276" r:id="rId20"/>
    <p:sldId id="277" r:id="rId21"/>
    <p:sldId id="290" r:id="rId22"/>
    <p:sldId id="291" r:id="rId23"/>
    <p:sldId id="278" r:id="rId24"/>
    <p:sldId id="285" r:id="rId25"/>
    <p:sldId id="279" r:id="rId26"/>
    <p:sldId id="280" r:id="rId27"/>
    <p:sldId id="281" r:id="rId28"/>
    <p:sldId id="282" r:id="rId29"/>
    <p:sldId id="287" r:id="rId30"/>
    <p:sldId id="283" r:id="rId31"/>
    <p:sldId id="286" r:id="rId32"/>
    <p:sldId id="289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EE416-B449-4F33-9C2D-6ECA4A1C69E3}" type="datetimeFigureOut">
              <a:rPr lang="en-US" smtClean="0"/>
              <a:pPr/>
              <a:t>7/11/2012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4E0909-A8C0-4D3A-B0A6-49DDABCEC8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4E0909-A8C0-4D3A-B0A6-49DDABCEC8F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83FA-5E52-47F8-B319-789264E159B9}" type="datetimeFigureOut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52FB-7B07-4C56-A84E-029E504D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83FA-5E52-47F8-B319-789264E159B9}" type="datetimeFigureOut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52FB-7B07-4C56-A84E-029E504D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83FA-5E52-47F8-B319-789264E159B9}" type="datetimeFigureOut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52FB-7B07-4C56-A84E-029E504D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83FA-5E52-47F8-B319-789264E159B9}" type="datetimeFigureOut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52FB-7B07-4C56-A84E-029E504D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83FA-5E52-47F8-B319-789264E159B9}" type="datetimeFigureOut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52FB-7B07-4C56-A84E-029E504D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83FA-5E52-47F8-B319-789264E159B9}" type="datetimeFigureOut">
              <a:rPr lang="en-US" smtClean="0"/>
              <a:pPr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52FB-7B07-4C56-A84E-029E504D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83FA-5E52-47F8-B319-789264E159B9}" type="datetimeFigureOut">
              <a:rPr lang="en-US" smtClean="0"/>
              <a:pPr/>
              <a:t>7/11/2012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52FB-7B07-4C56-A84E-029E504D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83FA-5E52-47F8-B319-789264E159B9}" type="datetimeFigureOut">
              <a:rPr lang="en-US" smtClean="0"/>
              <a:pPr/>
              <a:t>7/11/2012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52FB-7B07-4C56-A84E-029E504D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83FA-5E52-47F8-B319-789264E159B9}" type="datetimeFigureOut">
              <a:rPr lang="en-US" smtClean="0"/>
              <a:pPr/>
              <a:t>7/11/2012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52FB-7B07-4C56-A84E-029E504D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83FA-5E52-47F8-B319-789264E159B9}" type="datetimeFigureOut">
              <a:rPr lang="en-US" smtClean="0"/>
              <a:pPr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52FB-7B07-4C56-A84E-029E504D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183FA-5E52-47F8-B319-789264E159B9}" type="datetimeFigureOut">
              <a:rPr lang="en-US" smtClean="0"/>
              <a:pPr/>
              <a:t>7/11/2012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D52FB-7B07-4C56-A84E-029E504D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183FA-5E52-47F8-B319-789264E159B9}" type="datetimeFigureOut">
              <a:rPr lang="en-US" smtClean="0"/>
              <a:pPr/>
              <a:t>7/11/2012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D52FB-7B07-4C56-A84E-029E504D7F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encaughtsleeping.com/photo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ACS ACTIVATION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152400" y="884129"/>
            <a:ext cx="8991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Alert Status occurs automatically when ever there is an earthquake of any significant size (over 4.0). 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All ACS members should check in on repeater, but should not deploy unless requested to by ACS officers or DEM.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04800" y="1874727"/>
            <a:ext cx="88392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ACS Staff will initiate a Resource Net to identify the resources available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should be delegated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ACS Staff participate with other staff members in planning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1" y="685800"/>
            <a:ext cx="86609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ACTIVATION OF ACS MEMBERS 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28600" y="169128"/>
            <a:ext cx="8915400" cy="6367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39561" tIns="152352" rIns="0" bIns="179331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Initial Member Response in</a:t>
            </a: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Emergency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you and family,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neighbors,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safe. </a:t>
            </a:r>
          </a:p>
          <a:p>
            <a:pPr marL="514350" marR="0" lvl="0" indent="-5143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2) Twin Peaks/ACS repeater for further instructions.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Simplex on the repeater output frequency, 442.050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MHz.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ACS Staff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members may be using the repeater.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do not interrupt unless necessary/requested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304800" y="2006649"/>
            <a:ext cx="8839200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Meantime, gather your personal supplies, food and radio equipment.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When requested, ID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– 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give the information asked for.  Usually same as Thursday ACS net.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505199" y="3276601"/>
          <a:ext cx="4081462" cy="491490"/>
        </p:xfrm>
        <a:graphic>
          <a:graphicData uri="http://schemas.openxmlformats.org/drawingml/2006/table">
            <a:tbl>
              <a:tblPr/>
              <a:tblGrid>
                <a:gridCol w="1738312"/>
                <a:gridCol w="2343150"/>
              </a:tblGrid>
              <a:tr h="4914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415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9050" marR="19050" marT="19050" marB="190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415"/>
                        </a:spcAft>
                      </a:pPr>
                      <a:endParaRPr lang="en-US" sz="200" dirty="0">
                        <a:solidFill>
                          <a:srgbClr val="000000"/>
                        </a:solidFill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19050" marR="19050" marT="19050" marB="190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1"/>
            <a:ext cx="9144000" cy="6721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MEMBER DEPLOYMENT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Be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sure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Before Leaving (check)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Deployment instructions may come by phone or the Resource Net on the Twin Peaks/ACS repeater.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When directed to deploy, follow instructions.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DO NOT accept an assignment that exceeds your physical, technical or personal limitations or abilities.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your responsibility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0" y="1291440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Travelling, monitor Twin Peaks/ACS repeater.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Before leaving be clear about your travel or pickup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arrangemnts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Know where, to whom, you will report, what your responsibility will be.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763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ICE determine procedures contact control point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family members know destination/way to contact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Unclear/ person who ordered your deployment clarify any uncertainties before leaving. 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8991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When activated, ACS personnel are expected to provide their own radio equipment, supplies, suitable outdoor clothing, food, water and shelter to sustain operations away from their home for a 12-hour operational period.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381000" y="176123"/>
            <a:ext cx="8763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Deployment Scenarios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Deployment to 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800" b="0" i="0" u="none" strike="noStrike" cap="none" normalizeH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battalion station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EOC or a Department Operations Center (DOC)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support of other nets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hospital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ACSRR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to the field to report conditions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ctivia.us.com/App_Master/images/home/2tone_box/big_flavors/activia_strawberry_jami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981200"/>
            <a:ext cx="5943600" cy="426720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 smtClean="0"/>
              <a:t>ACS ACTIVATION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304800" y="2131240"/>
            <a:ext cx="8458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Member Responsibilities When Deployed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own safety and colleagues’. Includes stress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highest standards performance and behavior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http://www.beencaughtsleeping.com/userfiles/image/buttons2_0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533400"/>
            <a:ext cx="7162800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http://www.killmydaynow.com/wp-content/uploads/2010/12/People-Sleeping-at-Work_17-550x3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524000"/>
            <a:ext cx="5238750" cy="3457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763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Arrive,</a:t>
            </a: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check in with the Net Control. </a:t>
            </a:r>
          </a:p>
          <a:p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Ask for a copy of the current </a:t>
            </a:r>
            <a:r>
              <a:rPr lang="en-US" sz="28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IAP</a:t>
            </a: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/org chart for your client agency, or look for them to be posted on walls, etc.</a:t>
            </a: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If relieve an operator, arrive 15 to 30 minutes early set up and receive a briefing before the start of your shift.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restroom break, no relief operator, notify net. When you have returned, notify the net</a:t>
            </a:r>
            <a:endParaRPr lang="en-US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152400" y="262421"/>
            <a:ext cx="89916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For most deployments, ACS Operators will be attached to the Logistics Section,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Communications Unit (this is the ICS standard).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The person designated as point of contact at your assignment should be able to tell you exactly who and where your immediate supervisor is. 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May also be under Plan Section or Operations Section.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0" y="533399"/>
            <a:ext cx="9144000" cy="460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39561" tIns="152352" rIns="0" bIns="179331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Replacement and Formal Turnover of Responsibilities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should not be expected to be on duty &gt;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12hrs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responsibility of the Operations Manager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prepare formal written turnover that describes the status and expectations of each of the active issues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-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as you would like to receive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include the following: channel or channels; Radio, power or antenna details; tactical call signs, where stations located and, when possible, the operator names and FCC </a:t>
            </a:r>
            <a:r>
              <a:rPr lang="en-US" sz="2800" dirty="0" err="1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callsigns</a:t>
            </a: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 + whatever you know to be important.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</a:pP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</a:pP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nearest telephone; name and titles of the officials you are serving and how to find and recognize them; </a:t>
            </a: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228600" y="530808"/>
            <a:ext cx="8915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purpose and responsibilities of your station;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overall situation and expected changes;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Pending activity; messages you have sent, replies you expect and who should get the reply; toilet,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w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ater, food, etc.;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49263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announce to Net Control and other operators on the net that a new operator is in place and introduce them by name and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callsign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sign out Activity Log complete paperwork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</a:tabLst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304800" y="1316385"/>
            <a:ext cx="88392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Record Keeping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Maintain ACS Communication Log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Necessary keep official record and keep track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Upon completion, file your completed Log forms. Become official record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>
            <a:spLocks noChangeArrowheads="1"/>
          </p:cNvSpPr>
          <p:nvPr/>
        </p:nvSpPr>
        <p:spPr bwMode="auto">
          <a:xfrm>
            <a:off x="228600" y="2305615"/>
            <a:ext cx="8915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forms are part of the documentation for the agency / post you are serving.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Try to obtain a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copy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of log forms to turn into ACS as well.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8392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first section of this presentation describes the initial activities of the ACS Staff. 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The second section describes the initial activities of the ACS Membership.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simultaneous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0" y="341057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De-activation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activated until released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Follow on-site chain of command regarding release.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Do not break contact or leave your post until formally released.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If you have been issued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(ACS)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equipment, make arrangements for returning it </a:t>
            </a:r>
            <a:r>
              <a:rPr kumimoji="0" lang="en-US" sz="28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or transferring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responsibility.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0" y="1646739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Inform Net Control if you are being released - it may actually be necessary to remain on post depending on the overall situation.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2" name="Picture 4" descr="Sleeping : Cute kid in angel costume sleeping on a cloud. 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95300"/>
            <a:ext cx="6654800" cy="4991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86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 not self-activate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Decision made by the Communications Branch of the EOC, the EOC Operations Section Chief, or the Department of Emergency Management ACS Coordinator. 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Formal activation is required for Disaster Service Workers insurance coverage to be effective. 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contact will be made with the ACS Chief or other ACS Staff member</a:t>
            </a:r>
          </a:p>
          <a:p>
            <a:endParaRPr lang="en-US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= formal activation of the ACS. </a:t>
            </a:r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915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If communication between the EOC and the ACS Chief or designee is not possible, the ACS Chief is authorized to deploy staff to the EOC to determine the necessary ACS response.</a:t>
            </a:r>
          </a:p>
          <a:p>
            <a:endParaRPr lang="en-US" sz="2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52400" y="1228398"/>
            <a:ext cx="8991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Radio Communication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b="1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WA6GG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(Twin Peaks/ACS) repeater at 442.050 MHz + 5 MHz tone = 127.3 Hz (both encode and decode).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8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If the repeater is not operating, radios should be tuned to simplex operation on the repeater output frequency, 442.050 MHz tone = 127.3 Hz (both encode and decode).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304800" y="2330559"/>
            <a:ext cx="88392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ACS </a:t>
            </a:r>
            <a:r>
              <a:rPr lang="en-US" sz="28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Staff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may move for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Alert Status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Alert Status exists only to allow identification of resources available for deployment.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304800" y="1114098"/>
            <a:ext cx="88392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other means of calling Alert Status: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Outdoor Warning System announcement, National Weather Service announcement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CCSF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Alert System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or individual phone calls, e-mails, pager alerts or text messages to members.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no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member should self-deploy to any ACS facility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977</Words>
  <Application>Microsoft Office PowerPoint</Application>
  <PresentationFormat>On-screen Show (4:3)</PresentationFormat>
  <Paragraphs>173</Paragraphs>
  <Slides>32</Slides>
  <Notes>32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ACS ACTIVATION</vt:lpstr>
      <vt:lpstr>ACS ACTIVATION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Alperen</dc:creator>
  <cp:lastModifiedBy>Martin Alperen</cp:lastModifiedBy>
  <cp:revision>69</cp:revision>
  <dcterms:created xsi:type="dcterms:W3CDTF">2012-06-14T21:36:23Z</dcterms:created>
  <dcterms:modified xsi:type="dcterms:W3CDTF">2012-07-11T19:56:06Z</dcterms:modified>
</cp:coreProperties>
</file>